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application/vnd.openxmlformats-package.relationships+xml" Extension="rels"/>
  <Default ContentType="application/xml" Extension="xml"/>
  <Default ContentType="image/jpeg" Extension="jpg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2" r:id="rId9"/>
    <p:sldId id="263" r:id="rId10"/>
    <p:sldId id="264" r:id="rId11"/>
    <p:sldId id="265" r:id="rId12"/>
    <p:sldId id="266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5" autoAdjust="0"/>
    <p:restoredTop sz="94660"/>
  </p:normalViewPr>
  <p:slideViewPr>
    <p:cSldViewPr snapToGrid="0">
      <p:cViewPr>
        <p:scale>
          <a:sx n="66" d="100"/>
          <a:sy n="66" d="100"/>
        </p:scale>
        <p:origin x="1902" y="9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A5E7622-DAD5-41AA-819E-49792C4AB695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7ADD6E1-04C9-4167-9213-F7EFBAA0C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892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A5E7622-DAD5-41AA-819E-49792C4AB695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7ADD6E1-04C9-4167-9213-F7EFBAA0C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32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A5E7622-DAD5-41AA-819E-49792C4AB695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7ADD6E1-04C9-4167-9213-F7EFBAA0C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737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A5E7622-DAD5-41AA-819E-49792C4AB695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7ADD6E1-04C9-4167-9213-F7EFBAA0C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694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A5E7622-DAD5-41AA-819E-49792C4AB695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7ADD6E1-04C9-4167-9213-F7EFBAA0C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221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A5E7622-DAD5-41AA-819E-49792C4AB695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7ADD6E1-04C9-4167-9213-F7EFBAA0C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767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A5E7622-DAD5-41AA-819E-49792C4AB695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7ADD6E1-04C9-4167-9213-F7EFBAA0C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404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A5E7622-DAD5-41AA-819E-49792C4AB695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7ADD6E1-04C9-4167-9213-F7EFBAA0C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871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A5E7622-DAD5-41AA-819E-49792C4AB695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7ADD6E1-04C9-4167-9213-F7EFBAA0C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440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A5E7622-DAD5-41AA-819E-49792C4AB695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7ADD6E1-04C9-4167-9213-F7EFBAA0C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285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A5E7622-DAD5-41AA-819E-49792C4AB695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7ADD6E1-04C9-4167-9213-F7EFBAA0C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941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4749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 ?><Relationships xmlns="http://schemas.openxmlformats.org/package/2006/relationships"><Relationship Id="rId3" Target="../media/image22.jpeg" Type="http://schemas.openxmlformats.org/officeDocument/2006/relationships/image"/><Relationship Id="rId2" Target="../media/image21.pn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 ?><Relationships xmlns="http://schemas.openxmlformats.org/package/2006/relationships"><Relationship Id="rId2" Target="../media/image3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3.xml.rels><?xml version="1.0" encoding="UTF-8" standalone="yes" ?><Relationships xmlns="http://schemas.openxmlformats.org/package/2006/relationships"><Relationship Id="rId3" Target="../media/image5.png" Type="http://schemas.openxmlformats.org/officeDocument/2006/relationships/image"/><Relationship Id="rId2" Target="../media/image4.jpeg" Type="http://schemas.openxmlformats.org/officeDocument/2006/relationships/image"/><Relationship Id="rId1" Target="../slideLayouts/slideLayout2.xml" Type="http://schemas.openxmlformats.org/officeDocument/2006/relationships/slideLayout"/><Relationship Id="rId5" Target="../media/image7.jpeg" Type="http://schemas.openxmlformats.org/officeDocument/2006/relationships/image"/><Relationship Id="rId4" Target="../media/image6.png" Type="http://schemas.openxmlformats.org/officeDocument/2006/relationships/image"/></Relationships>
</file>

<file path=ppt/slides/_rels/slide4.xml.rels><?xml version="1.0" encoding="UTF-8" standalone="yes" ?><Relationships xmlns="http://schemas.openxmlformats.org/package/2006/relationships"><Relationship Id="rId3" Target="../media/image9.jpeg" Type="http://schemas.openxmlformats.org/officeDocument/2006/relationships/image"/><Relationship Id="rId2" Target="../media/image8.pn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10.jpeg" Type="http://schemas.openxmlformats.org/officeDocument/2006/relationships/image"/></Relationships>
</file>

<file path=ppt/slides/_rels/slide5.xml.rels><?xml version="1.0" encoding="UTF-8" standalone="yes" ?><Relationships xmlns="http://schemas.openxmlformats.org/package/2006/relationships"><Relationship Id="rId2" Target="../media/image11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 ?><Relationships xmlns="http://schemas.openxmlformats.org/package/2006/relationships"><Relationship Id="rId2" Target="../media/image14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8.xml.rels><?xml version="1.0" encoding="UTF-8" standalone="yes" ?><Relationships xmlns="http://schemas.openxmlformats.org/package/2006/relationships"><Relationship Id="rId3" Target="../media/image16.jpeg" Type="http://schemas.openxmlformats.org/officeDocument/2006/relationships/image"/><Relationship Id="rId2" Target="../media/image15.pn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57213" y="-852488"/>
            <a:ext cx="10258425" cy="856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3718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" y="814841"/>
            <a:ext cx="8743950" cy="467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30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772" y="242207"/>
            <a:ext cx="8084457" cy="5762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304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814" y="305934"/>
            <a:ext cx="7868871" cy="5528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887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192" y="153307"/>
            <a:ext cx="8468808" cy="6885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072" y="690505"/>
            <a:ext cx="5974671" cy="6060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5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228" y="986972"/>
            <a:ext cx="7808686" cy="3727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522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1704" y="996034"/>
            <a:ext cx="5652182" cy="58619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1113" y="234912"/>
            <a:ext cx="81171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600" b="1" kern="0" dirty="0" smtClean="0">
                <a:solidFill>
                  <a:schemeClr val="accent1"/>
                </a:solidFill>
                <a:latin typeface="GillSans" panose="020B0602020204020204" pitchFamily="34" charset="0"/>
                <a:ea typeface="+mj-ea"/>
                <a:cs typeface="+mj-cs"/>
              </a:rPr>
              <a:t>M</a:t>
            </a:r>
            <a:r>
              <a:rPr lang="en-ZA" sz="2800" b="1" kern="0" dirty="0" smtClean="0">
                <a:solidFill>
                  <a:schemeClr val="accent1"/>
                </a:solidFill>
                <a:latin typeface="GillSans" panose="020B0602020204020204" pitchFamily="34" charset="0"/>
                <a:ea typeface="+mj-ea"/>
                <a:cs typeface="+mj-cs"/>
              </a:rPr>
              <a:t>ONITORING </a:t>
            </a:r>
            <a:r>
              <a:rPr lang="en-ZA" sz="3600" b="1" kern="0" dirty="0" smtClean="0">
                <a:solidFill>
                  <a:schemeClr val="accent1"/>
                </a:solidFill>
                <a:latin typeface="GillSans" panose="020B0602020204020204" pitchFamily="34" charset="0"/>
                <a:ea typeface="+mj-ea"/>
                <a:cs typeface="+mj-cs"/>
              </a:rPr>
              <a:t>R</a:t>
            </a:r>
            <a:r>
              <a:rPr lang="en-ZA" sz="2800" b="1" kern="0" dirty="0" smtClean="0">
                <a:solidFill>
                  <a:schemeClr val="accent1"/>
                </a:solidFill>
                <a:latin typeface="GillSans" panose="020B0602020204020204" pitchFamily="34" charset="0"/>
                <a:ea typeface="+mj-ea"/>
                <a:cs typeface="+mj-cs"/>
              </a:rPr>
              <a:t>OUTINE </a:t>
            </a:r>
            <a:r>
              <a:rPr lang="en-ZA" sz="3600" b="1" kern="0" dirty="0" smtClean="0">
                <a:solidFill>
                  <a:schemeClr val="accent1"/>
                </a:solidFill>
                <a:latin typeface="GillSans" panose="020B0602020204020204" pitchFamily="34" charset="0"/>
                <a:ea typeface="+mj-ea"/>
                <a:cs typeface="+mj-cs"/>
              </a:rPr>
              <a:t>S</a:t>
            </a:r>
            <a:r>
              <a:rPr lang="en-ZA" sz="2800" b="1" kern="0" dirty="0" smtClean="0">
                <a:solidFill>
                  <a:schemeClr val="accent1"/>
                </a:solidFill>
                <a:latin typeface="GillSans" panose="020B0602020204020204" pitchFamily="34" charset="0"/>
                <a:ea typeface="+mj-ea"/>
                <a:cs typeface="+mj-cs"/>
              </a:rPr>
              <a:t>CHEDULE</a:t>
            </a:r>
            <a:endParaRPr lang="en-ZA" sz="2000" b="1" kern="0" dirty="0">
              <a:solidFill>
                <a:schemeClr val="accent1"/>
              </a:solidFill>
              <a:latin typeface="GillSans" panose="020B060202020402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72854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5628" y="176059"/>
            <a:ext cx="4556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600" b="1" kern="0" dirty="0" smtClean="0">
                <a:solidFill>
                  <a:schemeClr val="accent1"/>
                </a:solidFill>
                <a:latin typeface="GillSans" panose="020B0602020204020204" pitchFamily="34" charset="0"/>
                <a:ea typeface="+mj-ea"/>
                <a:cs typeface="+mj-cs"/>
              </a:rPr>
              <a:t>L</a:t>
            </a:r>
            <a:r>
              <a:rPr lang="en-ZA" sz="2800" b="1" kern="0" dirty="0" smtClean="0">
                <a:solidFill>
                  <a:schemeClr val="accent1"/>
                </a:solidFill>
                <a:latin typeface="GillSans" panose="020B0602020204020204" pitchFamily="34" charset="0"/>
                <a:ea typeface="+mj-ea"/>
                <a:cs typeface="+mj-cs"/>
              </a:rPr>
              <a:t>IST OF </a:t>
            </a:r>
            <a:r>
              <a:rPr lang="en-ZA" sz="3600" b="1" kern="0" dirty="0" smtClean="0">
                <a:solidFill>
                  <a:schemeClr val="accent1"/>
                </a:solidFill>
                <a:latin typeface="GillSans" panose="020B0602020204020204" pitchFamily="34" charset="0"/>
                <a:ea typeface="+mj-ea"/>
                <a:cs typeface="+mj-cs"/>
              </a:rPr>
              <a:t>E</a:t>
            </a:r>
            <a:r>
              <a:rPr lang="en-ZA" sz="2800" b="1" kern="0" dirty="0" smtClean="0">
                <a:solidFill>
                  <a:schemeClr val="accent1"/>
                </a:solidFill>
                <a:latin typeface="GillSans" panose="020B0602020204020204" pitchFamily="34" charset="0"/>
                <a:ea typeface="+mj-ea"/>
                <a:cs typeface="+mj-cs"/>
              </a:rPr>
              <a:t>QUIPMENT</a:t>
            </a:r>
            <a:endParaRPr lang="en-ZA" sz="2000" b="1" kern="0" dirty="0">
              <a:solidFill>
                <a:schemeClr val="accent1"/>
              </a:solidFill>
              <a:latin typeface="GillSans" panose="020B0602020204020204" pitchFamily="34" charset="0"/>
              <a:ea typeface="+mj-ea"/>
              <a:cs typeface="+mj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5050" y="1082992"/>
            <a:ext cx="6454902" cy="5139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0886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8203" y="350710"/>
            <a:ext cx="2066925" cy="20478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5628" y="176059"/>
            <a:ext cx="64215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600" b="1" kern="0" dirty="0" smtClean="0">
                <a:solidFill>
                  <a:schemeClr val="accent1"/>
                </a:solidFill>
                <a:latin typeface="GillSans" panose="020B0602020204020204" pitchFamily="34" charset="0"/>
                <a:ea typeface="+mj-ea"/>
                <a:cs typeface="+mj-cs"/>
              </a:rPr>
              <a:t>M</a:t>
            </a:r>
            <a:r>
              <a:rPr lang="en-ZA" sz="2800" b="1" kern="0" dirty="0" smtClean="0">
                <a:solidFill>
                  <a:schemeClr val="accent1"/>
                </a:solidFill>
                <a:latin typeface="GillSans" panose="020B0602020204020204" pitchFamily="34" charset="0"/>
                <a:ea typeface="+mj-ea"/>
                <a:cs typeface="+mj-cs"/>
              </a:rPr>
              <a:t>ONITORING </a:t>
            </a:r>
            <a:r>
              <a:rPr lang="en-ZA" sz="3600" b="1" kern="0" dirty="0" smtClean="0">
                <a:solidFill>
                  <a:schemeClr val="accent1"/>
                </a:solidFill>
                <a:latin typeface="GillSans" panose="020B0602020204020204" pitchFamily="34" charset="0"/>
                <a:ea typeface="+mj-ea"/>
                <a:cs typeface="+mj-cs"/>
              </a:rPr>
              <a:t>P</a:t>
            </a:r>
            <a:r>
              <a:rPr lang="en-ZA" sz="2800" b="1" kern="0" dirty="0" smtClean="0">
                <a:solidFill>
                  <a:schemeClr val="accent1"/>
                </a:solidFill>
                <a:latin typeface="GillSans" panose="020B0602020204020204" pitchFamily="34" charset="0"/>
                <a:ea typeface="+mj-ea"/>
                <a:cs typeface="+mj-cs"/>
              </a:rPr>
              <a:t>ARAMETERS</a:t>
            </a:r>
            <a:endParaRPr lang="en-ZA" sz="2000" b="1" kern="0" dirty="0">
              <a:solidFill>
                <a:schemeClr val="accent1"/>
              </a:solidFill>
              <a:latin typeface="GillSans" panose="020B0602020204020204" pitchFamily="34" charset="0"/>
              <a:ea typeface="+mj-ea"/>
              <a:cs typeface="+mj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7228" y="1734883"/>
            <a:ext cx="5251124" cy="22226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628" y="1093661"/>
            <a:ext cx="6076950" cy="5619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7228" y="3889057"/>
            <a:ext cx="5242240" cy="2191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1335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942" y="847344"/>
            <a:ext cx="4762500" cy="533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3442" y="380617"/>
            <a:ext cx="2228850" cy="20002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0144" y="1380743"/>
            <a:ext cx="5394392" cy="4099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146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8889"/>
          <a:stretch/>
        </p:blipFill>
        <p:spPr>
          <a:xfrm>
            <a:off x="1799771" y="609600"/>
            <a:ext cx="6871689" cy="6248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577943" y="6125029"/>
            <a:ext cx="580572" cy="7329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6" name="TextBox 5"/>
          <p:cNvSpPr txBox="1"/>
          <p:nvPr/>
        </p:nvSpPr>
        <p:spPr>
          <a:xfrm>
            <a:off x="751113" y="0"/>
            <a:ext cx="81171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600" b="1" kern="0" dirty="0" smtClean="0">
                <a:solidFill>
                  <a:schemeClr val="accent1"/>
                </a:solidFill>
                <a:latin typeface="GillSans" panose="020B0602020204020204" pitchFamily="34" charset="0"/>
                <a:ea typeface="+mj-ea"/>
                <a:cs typeface="+mj-cs"/>
              </a:rPr>
              <a:t>L</a:t>
            </a:r>
            <a:r>
              <a:rPr lang="en-ZA" sz="2800" b="1" kern="0" dirty="0" smtClean="0">
                <a:solidFill>
                  <a:schemeClr val="accent1"/>
                </a:solidFill>
                <a:latin typeface="GillSans" panose="020B0602020204020204" pitchFamily="34" charset="0"/>
                <a:ea typeface="+mj-ea"/>
                <a:cs typeface="+mj-cs"/>
              </a:rPr>
              <a:t>OCATION FOR </a:t>
            </a:r>
            <a:r>
              <a:rPr lang="en-ZA" sz="3600" b="1" kern="0" dirty="0" smtClean="0">
                <a:solidFill>
                  <a:schemeClr val="accent1"/>
                </a:solidFill>
                <a:latin typeface="GillSans" panose="020B0602020204020204" pitchFamily="34" charset="0"/>
                <a:ea typeface="+mj-ea"/>
                <a:cs typeface="+mj-cs"/>
              </a:rPr>
              <a:t>S</a:t>
            </a:r>
            <a:r>
              <a:rPr lang="en-ZA" sz="2800" b="1" kern="0" dirty="0" smtClean="0">
                <a:solidFill>
                  <a:schemeClr val="accent1"/>
                </a:solidFill>
                <a:latin typeface="GillSans" panose="020B0602020204020204" pitchFamily="34" charset="0"/>
                <a:ea typeface="+mj-ea"/>
                <a:cs typeface="+mj-cs"/>
              </a:rPr>
              <a:t>AMPLE </a:t>
            </a:r>
            <a:r>
              <a:rPr lang="en-ZA" sz="3600" b="1" kern="0" dirty="0" smtClean="0">
                <a:solidFill>
                  <a:schemeClr val="accent1"/>
                </a:solidFill>
                <a:latin typeface="GillSans" panose="020B0602020204020204" pitchFamily="34" charset="0"/>
                <a:ea typeface="+mj-ea"/>
                <a:cs typeface="+mj-cs"/>
              </a:rPr>
              <a:t>C</a:t>
            </a:r>
            <a:r>
              <a:rPr lang="en-ZA" sz="2800" b="1" kern="0" dirty="0" smtClean="0">
                <a:solidFill>
                  <a:schemeClr val="accent1"/>
                </a:solidFill>
                <a:latin typeface="GillSans" panose="020B0602020204020204" pitchFamily="34" charset="0"/>
                <a:ea typeface="+mj-ea"/>
                <a:cs typeface="+mj-cs"/>
              </a:rPr>
              <a:t>OLLECTION</a:t>
            </a:r>
            <a:endParaRPr lang="en-ZA" sz="2000" b="1" kern="0" dirty="0">
              <a:solidFill>
                <a:schemeClr val="accent1"/>
              </a:solidFill>
              <a:latin typeface="GillSans" panose="020B060202020402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931569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1113" y="234912"/>
            <a:ext cx="81171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600" b="1" kern="0" dirty="0" smtClean="0">
                <a:solidFill>
                  <a:schemeClr val="accent1"/>
                </a:solidFill>
                <a:latin typeface="GillSans" panose="020B0602020204020204" pitchFamily="34" charset="0"/>
                <a:ea typeface="+mj-ea"/>
                <a:cs typeface="+mj-cs"/>
              </a:rPr>
              <a:t>M</a:t>
            </a:r>
            <a:r>
              <a:rPr lang="en-ZA" sz="2800" b="1" kern="0" dirty="0" smtClean="0">
                <a:solidFill>
                  <a:schemeClr val="accent1"/>
                </a:solidFill>
                <a:latin typeface="GillSans" panose="020B0602020204020204" pitchFamily="34" charset="0"/>
                <a:ea typeface="+mj-ea"/>
                <a:cs typeface="+mj-cs"/>
              </a:rPr>
              <a:t>ONITORING </a:t>
            </a:r>
            <a:r>
              <a:rPr lang="en-ZA" sz="3600" b="1" kern="0" dirty="0" smtClean="0">
                <a:solidFill>
                  <a:schemeClr val="accent1"/>
                </a:solidFill>
                <a:latin typeface="GillSans" panose="020B0602020204020204" pitchFamily="34" charset="0"/>
                <a:ea typeface="+mj-ea"/>
                <a:cs typeface="+mj-cs"/>
              </a:rPr>
              <a:t>P</a:t>
            </a:r>
            <a:r>
              <a:rPr lang="en-ZA" sz="2800" b="1" kern="0" dirty="0" smtClean="0">
                <a:solidFill>
                  <a:schemeClr val="accent1"/>
                </a:solidFill>
                <a:latin typeface="GillSans" panose="020B0602020204020204" pitchFamily="34" charset="0"/>
                <a:ea typeface="+mj-ea"/>
                <a:cs typeface="+mj-cs"/>
              </a:rPr>
              <a:t>ROCEDURES</a:t>
            </a:r>
            <a:endParaRPr lang="en-ZA" sz="2000" b="1" kern="0" dirty="0">
              <a:solidFill>
                <a:schemeClr val="accent1"/>
              </a:solidFill>
              <a:latin typeface="GillSans" panose="020B0602020204020204" pitchFamily="34" charset="0"/>
              <a:ea typeface="+mj-ea"/>
              <a:cs typeface="+mj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997" y="2337913"/>
            <a:ext cx="8475232" cy="25604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116156"/>
            <a:ext cx="7460343" cy="751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302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0888" y="116114"/>
            <a:ext cx="6880207" cy="6052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92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771" y="217716"/>
            <a:ext cx="5849257" cy="3704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6857" y="4075963"/>
            <a:ext cx="7257143" cy="2782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4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7954" y="269647"/>
            <a:ext cx="7257074" cy="5245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259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</TotalTime>
  <Words>14</Words>
  <Application>Microsoft Office PowerPoint</Application>
  <PresentationFormat>On-screen Show (4:3)</PresentationFormat>
  <Paragraphs>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GillSans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Alexandra</dc:creator>
  <cp:lastModifiedBy>Alexandra</cp:lastModifiedBy>
  <cp:revision>4</cp:revision>
  <dcterms:created xsi:type="dcterms:W3CDTF">2017-09-12T10:35:09Z</dcterms:created>
  <dcterms:modified xsi:type="dcterms:W3CDTF">2017-09-12T11:03:47Z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1497136</vt:lpwstr>
  </property>
  <property fmtid="{D5CDD505-2E9C-101B-9397-08002B2CF9AE}" name="NXPowerLiteSettings" pid="3">
    <vt:lpwstr>C4000400038000</vt:lpwstr>
  </property>
  <property fmtid="{D5CDD505-2E9C-101B-9397-08002B2CF9AE}" name="NXPowerLiteVersion" pid="4">
    <vt:lpwstr>D7.1.10</vt:lpwstr>
  </property>
</Properties>
</file>